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567" r:id="rId3"/>
    <p:sldId id="576" r:id="rId4"/>
    <p:sldId id="569" r:id="rId5"/>
    <p:sldId id="578" r:id="rId6"/>
    <p:sldId id="575" r:id="rId7"/>
    <p:sldId id="577" r:id="rId8"/>
    <p:sldId id="579" r:id="rId9"/>
    <p:sldId id="305" r:id="rId10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2024/6/12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2024. 06. 12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Last experiment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Problem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New Experiment setting picture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New 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New Experiment result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Last 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30381B-F127-4EF4-93AA-D879C616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49" y="1621955"/>
            <a:ext cx="5334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33D11A-A15B-4209-8927-2B5DB9F52846}"/>
              </a:ext>
            </a:extLst>
          </p:cNvPr>
          <p:cNvSpPr/>
          <p:nvPr/>
        </p:nvSpPr>
        <p:spPr>
          <a:xfrm>
            <a:off x="2674933" y="1531953"/>
            <a:ext cx="1735493" cy="1007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  <a:endParaRPr lang="zh-TW" alt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953D77-E4B0-4E3A-87EA-F593CCD169D1}"/>
              </a:ext>
            </a:extLst>
          </p:cNvPr>
          <p:cNvSpPr/>
          <p:nvPr/>
        </p:nvSpPr>
        <p:spPr>
          <a:xfrm>
            <a:off x="6167692" y="1531953"/>
            <a:ext cx="1735493" cy="1007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endParaRPr lang="zh-TW" alt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1426E23-7CE6-4D93-AD0A-EAC05017BF9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410426" y="2035806"/>
            <a:ext cx="1757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F50AF02-3F46-415D-B553-30D450162D9F}"/>
              </a:ext>
            </a:extLst>
          </p:cNvPr>
          <p:cNvCxnSpPr>
            <a:cxnSpLocks/>
          </p:cNvCxnSpPr>
          <p:nvPr/>
        </p:nvCxnSpPr>
        <p:spPr>
          <a:xfrm>
            <a:off x="917667" y="2035806"/>
            <a:ext cx="1757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8939E3-082A-4414-9D01-3D27819CD33A}"/>
              </a:ext>
            </a:extLst>
          </p:cNvPr>
          <p:cNvCxnSpPr>
            <a:cxnSpLocks/>
          </p:cNvCxnSpPr>
          <p:nvPr/>
        </p:nvCxnSpPr>
        <p:spPr>
          <a:xfrm>
            <a:off x="7903185" y="2003327"/>
            <a:ext cx="1757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871B3A-E5AA-4F19-89F2-E511F84E4185}"/>
              </a:ext>
            </a:extLst>
          </p:cNvPr>
          <p:cNvSpPr txBox="1"/>
          <p:nvPr/>
        </p:nvSpPr>
        <p:spPr>
          <a:xfrm>
            <a:off x="8228024" y="943324"/>
            <a:ext cx="1583205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mic signal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FDC377-A2FA-4021-8CB7-210ED4766815}"/>
              </a:ext>
            </a:extLst>
          </p:cNvPr>
          <p:cNvSpPr txBox="1"/>
          <p:nvPr/>
        </p:nvSpPr>
        <p:spPr>
          <a:xfrm>
            <a:off x="917667" y="1028101"/>
            <a:ext cx="175726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electric signal</a:t>
            </a:r>
            <a:endParaRPr lang="zh-TW" altLang="en-US" sz="20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81E1D9-FD5C-4CC0-A7EB-87FD11DB2D96}"/>
              </a:ext>
            </a:extLst>
          </p:cNvPr>
          <p:cNvSpPr txBox="1"/>
          <p:nvPr/>
        </p:nvSpPr>
        <p:spPr>
          <a:xfrm>
            <a:off x="4299431" y="882037"/>
            <a:ext cx="2179464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diaphragm signal</a:t>
            </a:r>
            <a:endParaRPr lang="zh-TW" altLang="en-US"/>
          </a:p>
        </p:txBody>
      </p:sp>
      <p:sp>
        <p:nvSpPr>
          <p:cNvPr id="38" name="箭號: 弧形上彎 37">
            <a:extLst>
              <a:ext uri="{FF2B5EF4-FFF2-40B4-BE49-F238E27FC236}">
                <a16:creationId xmlns:a16="http://schemas.microsoft.com/office/drawing/2014/main" id="{A761684D-1813-4EF2-8EE0-C669DCBC7FD1}"/>
              </a:ext>
            </a:extLst>
          </p:cNvPr>
          <p:cNvSpPr/>
          <p:nvPr/>
        </p:nvSpPr>
        <p:spPr>
          <a:xfrm>
            <a:off x="5174869" y="2245166"/>
            <a:ext cx="4059361" cy="18381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A68D996-56D7-4C97-A8D6-A13F27D632C6}"/>
              </a:ext>
            </a:extLst>
          </p:cNvPr>
          <p:cNvSpPr txBox="1"/>
          <p:nvPr/>
        </p:nvSpPr>
        <p:spPr>
          <a:xfrm>
            <a:off x="6404250" y="4137832"/>
            <a:ext cx="189853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estimated ATF</a:t>
            </a:r>
            <a:endParaRPr lang="zh-TW" altLang="en-US" sz="2000"/>
          </a:p>
        </p:txBody>
      </p:sp>
      <p:sp>
        <p:nvSpPr>
          <p:cNvPr id="40" name="箭號: 弧形上彎 39">
            <a:extLst>
              <a:ext uri="{FF2B5EF4-FFF2-40B4-BE49-F238E27FC236}">
                <a16:creationId xmlns:a16="http://schemas.microsoft.com/office/drawing/2014/main" id="{FD318151-30F6-470A-A267-9166A3D7E532}"/>
              </a:ext>
            </a:extLst>
          </p:cNvPr>
          <p:cNvSpPr/>
          <p:nvPr/>
        </p:nvSpPr>
        <p:spPr>
          <a:xfrm>
            <a:off x="1219197" y="4022372"/>
            <a:ext cx="8158068" cy="1838123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B3612A8-818D-46FB-813A-DC84296B38AE}"/>
              </a:ext>
            </a:extLst>
          </p:cNvPr>
          <p:cNvSpPr txBox="1"/>
          <p:nvPr/>
        </p:nvSpPr>
        <p:spPr>
          <a:xfrm>
            <a:off x="3834861" y="5915038"/>
            <a:ext cx="3518657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tfestimate groud-truth ATF</a:t>
            </a:r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395460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187093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New experiment setting picture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9B9703-F7B9-4456-9A85-DE32C3B79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17" y="950852"/>
            <a:ext cx="4375365" cy="5832504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8BA5A7BA-1DAF-49EA-8BFE-08274699632C}"/>
              </a:ext>
            </a:extLst>
          </p:cNvPr>
          <p:cNvSpPr/>
          <p:nvPr/>
        </p:nvSpPr>
        <p:spPr>
          <a:xfrm>
            <a:off x="5346700" y="4907901"/>
            <a:ext cx="382297" cy="32642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25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187093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New experiment setting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0.12s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distributed array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+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sparce array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8+5=13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New</a:t>
            </a:r>
            <a:r>
              <a:rPr lang="en-US" altLang="zh-TW" sz="2800"/>
              <a:t> 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B1E7B0-C1AB-463F-BF57-D48A4136C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36" y="1532229"/>
            <a:ext cx="4702018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ABD09F-3A96-4A97-AFF7-6752E4B4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71" y="1550121"/>
            <a:ext cx="4975055" cy="360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353A2-5F3B-4FDC-88E9-6C46C4D0F59C}"/>
              </a:ext>
            </a:extLst>
          </p:cNvPr>
          <p:cNvSpPr txBox="1"/>
          <p:nvPr/>
        </p:nvSpPr>
        <p:spPr>
          <a:xfrm>
            <a:off x="1961145" y="5360142"/>
            <a:ext cx="189853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 ULA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40E1BC-8C40-4820-A24E-5687AD7B367E}"/>
              </a:ext>
            </a:extLst>
          </p:cNvPr>
          <p:cNvSpPr txBox="1"/>
          <p:nvPr/>
        </p:nvSpPr>
        <p:spPr>
          <a:xfrm>
            <a:off x="6616104" y="5391214"/>
            <a:ext cx="2555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 distributed array</a:t>
            </a:r>
            <a:endParaRPr lang="zh-TW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E9B6829-6526-413A-B91D-D720A1E296E9}"/>
              </a:ext>
            </a:extLst>
          </p:cNvPr>
          <p:cNvSpPr txBox="1"/>
          <p:nvPr/>
        </p:nvSpPr>
        <p:spPr>
          <a:xfrm>
            <a:off x="2045064" y="4684737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EAA6A1-F802-4549-A469-ED45EA232C30}"/>
              </a:ext>
            </a:extLst>
          </p:cNvPr>
          <p:cNvSpPr txBox="1"/>
          <p:nvPr/>
        </p:nvSpPr>
        <p:spPr>
          <a:xfrm>
            <a:off x="728709" y="4684737"/>
            <a:ext cx="63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3297CD1-F885-44C6-A589-84E974AA3776}"/>
              </a:ext>
            </a:extLst>
          </p:cNvPr>
          <p:cNvSpPr txBox="1"/>
          <p:nvPr/>
        </p:nvSpPr>
        <p:spPr>
          <a:xfrm>
            <a:off x="4096384" y="4684737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1E7C44-CC33-4744-BA33-659BC5C48B48}"/>
              </a:ext>
            </a:extLst>
          </p:cNvPr>
          <p:cNvSpPr txBox="1"/>
          <p:nvPr/>
        </p:nvSpPr>
        <p:spPr>
          <a:xfrm>
            <a:off x="7152019" y="4684737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2477E73-E2EA-4BA7-A959-318207EE9C76}"/>
              </a:ext>
            </a:extLst>
          </p:cNvPr>
          <p:cNvSpPr txBox="1"/>
          <p:nvPr/>
        </p:nvSpPr>
        <p:spPr>
          <a:xfrm>
            <a:off x="5661049" y="4685507"/>
            <a:ext cx="63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AD3ECCB-20EB-474A-B8BE-713E49A6BFB5}"/>
              </a:ext>
            </a:extLst>
          </p:cNvPr>
          <p:cNvSpPr txBox="1"/>
          <p:nvPr/>
        </p:nvSpPr>
        <p:spPr>
          <a:xfrm>
            <a:off x="9203339" y="4684737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2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New</a:t>
            </a:r>
            <a:r>
              <a:rPr lang="en-US" altLang="zh-TW" sz="2800">
                <a:cs typeface="Times New Roman" panose="02020603050405020304" pitchFamily="18" charset="0"/>
              </a:rPr>
              <a:t> 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353A2-5F3B-4FDC-88E9-6C46C4D0F59C}"/>
              </a:ext>
            </a:extLst>
          </p:cNvPr>
          <p:cNvSpPr txBox="1"/>
          <p:nvPr/>
        </p:nvSpPr>
        <p:spPr>
          <a:xfrm>
            <a:off x="4639031" y="5126877"/>
            <a:ext cx="189853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hybrid array</a:t>
            </a:r>
            <a:endParaRPr lang="zh-TW" altLang="en-US" sz="200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DBD1FD3-4738-4047-B20A-F2017BC7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03" y="1362968"/>
            <a:ext cx="5355771" cy="360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8F9D5C-4243-4FFE-917D-A059139474D0}"/>
              </a:ext>
            </a:extLst>
          </p:cNvPr>
          <p:cNvSpPr txBox="1"/>
          <p:nvPr/>
        </p:nvSpPr>
        <p:spPr>
          <a:xfrm>
            <a:off x="4667023" y="4498125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5AC82D-CC49-4CC8-9994-A4EF751D0A29}"/>
              </a:ext>
            </a:extLst>
          </p:cNvPr>
          <p:cNvSpPr txBox="1"/>
          <p:nvPr/>
        </p:nvSpPr>
        <p:spPr>
          <a:xfrm>
            <a:off x="2972703" y="4498895"/>
            <a:ext cx="63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6CB788-2822-4319-BE71-D14B09A15E81}"/>
              </a:ext>
            </a:extLst>
          </p:cNvPr>
          <p:cNvSpPr txBox="1"/>
          <p:nvPr/>
        </p:nvSpPr>
        <p:spPr>
          <a:xfrm>
            <a:off x="7128889" y="4508226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3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7" y="2034999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A05783-8CF9-4816-B602-361C80DC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2" y="37434"/>
            <a:ext cx="5252377" cy="70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247656</TotalTime>
  <Words>235</Words>
  <Application>Microsoft Office PowerPoint</Application>
  <PresentationFormat>自訂</PresentationFormat>
  <Paragraphs>71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06. 12</vt:lpstr>
      <vt:lpstr>Outline</vt:lpstr>
      <vt:lpstr>Last experiment result</vt:lpstr>
      <vt:lpstr>Problem</vt:lpstr>
      <vt:lpstr>New experiment setting picture</vt:lpstr>
      <vt:lpstr>New experiment setting</vt:lpstr>
      <vt:lpstr>New experiment result</vt:lpstr>
      <vt:lpstr>New experiment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2800</cp:revision>
  <dcterms:created xsi:type="dcterms:W3CDTF">2012-11-25T05:37:01Z</dcterms:created>
  <dcterms:modified xsi:type="dcterms:W3CDTF">2024-06-12T09:57:14Z</dcterms:modified>
</cp:coreProperties>
</file>